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0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389" r:id="rId16"/>
    <p:sldId id="395" r:id="rId17"/>
    <p:sldId id="396" r:id="rId18"/>
    <p:sldId id="266" r:id="rId19"/>
    <p:sldId id="386" r:id="rId20"/>
    <p:sldId id="400" r:id="rId21"/>
    <p:sldId id="397" r:id="rId22"/>
    <p:sldId id="398" r:id="rId23"/>
    <p:sldId id="399" r:id="rId24"/>
    <p:sldId id="263" r:id="rId25"/>
    <p:sldId id="262" r:id="rId26"/>
    <p:sldId id="267" r:id="rId27"/>
    <p:sldId id="401" r:id="rId28"/>
    <p:sldId id="261" r:id="rId29"/>
    <p:sldId id="327" r:id="rId30"/>
    <p:sldId id="405" r:id="rId31"/>
    <p:sldId id="350" r:id="rId32"/>
    <p:sldId id="407" r:id="rId33"/>
    <p:sldId id="422" r:id="rId34"/>
    <p:sldId id="404" r:id="rId35"/>
    <p:sldId id="402" r:id="rId36"/>
    <p:sldId id="424" r:id="rId37"/>
    <p:sldId id="425" r:id="rId38"/>
    <p:sldId id="426" r:id="rId39"/>
    <p:sldId id="270" r:id="rId40"/>
    <p:sldId id="271" r:id="rId41"/>
    <p:sldId id="273" r:id="rId42"/>
    <p:sldId id="282" r:id="rId43"/>
    <p:sldId id="281" r:id="rId44"/>
    <p:sldId id="284" r:id="rId45"/>
    <p:sldId id="283" r:id="rId46"/>
    <p:sldId id="427" r:id="rId47"/>
    <p:sldId id="428" r:id="rId48"/>
    <p:sldId id="43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microsoft.com/office/2007/relationships/hdphoto" Target="../media/hdphoto4.wdp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mingcomputervision.com/" TargetMode="External"/><Relationship Id="rId5" Type="http://schemas.openxmlformats.org/officeDocument/2006/relationships/hyperlink" Target="http://web.ipac.caltech.edu/staff/fmasci/home/astro_refs/Digital_Image_Processing_2ndEd.pdf" TargetMode="Externa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alonyan1@gmail.com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area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not diffraction limited.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45071" y="1667790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10366" y="2767654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13570" y="2767654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11037" y="2952320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06510" y="2968946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to talk about reproducibility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motivation.</a:t>
            </a:r>
          </a:p>
          <a:p>
            <a:pPr lvl="1"/>
            <a:r>
              <a:rPr lang="en-US" dirty="0"/>
              <a:t>What is a digital image.</a:t>
            </a:r>
          </a:p>
          <a:p>
            <a:pPr lvl="1"/>
            <a:r>
              <a:rPr lang="en-US" dirty="0"/>
              <a:t>Pixel-level operations.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Intro to modern approaches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 to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32578-3A95-7544-BCF6-AA43FF35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35" y="1790896"/>
            <a:ext cx="7339730" cy="48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741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point.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18104</TotalTime>
  <Words>1736</Words>
  <Application>Microsoft Macintosh PowerPoint</Application>
  <PresentationFormat>Widescreen</PresentationFormat>
  <Paragraphs>270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Why do we need image processing?</vt:lpstr>
      <vt:lpstr>(Optical) Microscopy circa y&lt;2000 (b.f.p)</vt:lpstr>
      <vt:lpstr>Microscopy circa y&gt;2000 (a.f.p)</vt:lpstr>
      <vt:lpstr>We need to talk about reproducibility…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Time to process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155</cp:revision>
  <cp:lastPrinted>2019-02-28T20:25:05Z</cp:lastPrinted>
  <dcterms:created xsi:type="dcterms:W3CDTF">2018-10-24T20:43:02Z</dcterms:created>
  <dcterms:modified xsi:type="dcterms:W3CDTF">2019-10-15T18:09:43Z</dcterms:modified>
</cp:coreProperties>
</file>